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1AD4588-6289-401F-B7BE-C053E1381E4B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0B5E216-9625-45B8-ADF5-36E65543E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4588-6289-401F-B7BE-C053E1381E4B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E216-9625-45B8-ADF5-36E65543E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4588-6289-401F-B7BE-C053E1381E4B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E216-9625-45B8-ADF5-36E65543E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4588-6289-401F-B7BE-C053E1381E4B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E216-9625-45B8-ADF5-36E65543E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1AD4588-6289-401F-B7BE-C053E1381E4B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0B5E216-9625-45B8-ADF5-36E65543E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4588-6289-401F-B7BE-C053E1381E4B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E216-9625-45B8-ADF5-36E65543E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4588-6289-401F-B7BE-C053E1381E4B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E216-9625-45B8-ADF5-36E65543E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4588-6289-401F-B7BE-C053E1381E4B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E216-9625-45B8-ADF5-36E65543E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4588-6289-401F-B7BE-C053E1381E4B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E216-9625-45B8-ADF5-36E65543E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4588-6289-401F-B7BE-C053E1381E4B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E216-9625-45B8-ADF5-36E65543E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4588-6289-401F-B7BE-C053E1381E4B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E216-9625-45B8-ADF5-36E65543E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AD4588-6289-401F-B7BE-C053E1381E4B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B5E216-9625-45B8-ADF5-36E65543E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0;&#1086;&#1085;&#1082;&#1091;&#1088;&#1089;%20&#1086;&#1082;&#1091;&#1087;&#1072;&#1094;&#1110;&#1103;%20&#1082;&#1088;&#1080;&#1084;&#1091;\&#1059;&#1088;&#1086;&#1082;%20&#1085;&#1072;%20&#1082;&#1086;&#1085;&#1082;&#1091;&#1088;&#1089;.%20&#1050;&#1088;&#1080;&#1084;\&#1055;&#1086;&#1076;&#1072;&#1088;&#1091;&#1085;&#1086;&#1082;%20&#1061;&#1088;&#1091;&#1097;&#1086;&#1074;&#1072;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0;&#1086;&#1085;&#1082;&#1091;&#1088;&#1089;%20&#1086;&#1082;&#1091;&#1087;&#1072;&#1094;&#1110;&#1103;%20&#1082;&#1088;&#1080;&#1084;&#1091;\&#1059;&#1088;&#1086;&#1082;%20&#1085;&#1072;%20&#1082;&#1086;&#1085;&#1082;&#1091;&#1088;&#1089;.%20&#1050;&#1088;&#1080;&#1084;\Jamala-_1944_-&#1044;&#1078;&#1072;&#1084;&#1072;&#1083;&#1072;-Eurovision-Winning-Performance.av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_109916838_gettyimages-129381086-1.jpg"/>
          <p:cNvPicPr>
            <a:picLocks noChangeAspect="1" noChangeArrowheads="1"/>
          </p:cNvPicPr>
          <p:nvPr/>
        </p:nvPicPr>
        <p:blipFill>
          <a:blip r:embed="rId2"/>
          <a:srcRect r="1073"/>
          <a:stretch>
            <a:fillRect/>
          </a:stretch>
        </p:blipFill>
        <p:spPr bwMode="auto">
          <a:xfrm>
            <a:off x="357158" y="285728"/>
            <a:ext cx="178595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678657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err="1" smtClean="0">
                <a:solidFill>
                  <a:srgbClr val="C00000"/>
                </a:solidFill>
                <a:latin typeface="Comic Sans MS" pitchFamily="66" charset="0"/>
              </a:rPr>
              <a:t>“Скажи</a:t>
            </a:r>
            <a:r>
              <a:rPr lang="uk-UA" sz="4000" b="1" dirty="0" smtClean="0">
                <a:solidFill>
                  <a:srgbClr val="C00000"/>
                </a:solidFill>
                <a:latin typeface="Comic Sans MS" pitchFamily="66" charset="0"/>
              </a:rPr>
              <a:t> мені, чий Крим?...”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2783" t="3678" r="-11" b="43908"/>
          <a:stretch>
            <a:fillRect/>
          </a:stretch>
        </p:blipFill>
        <p:spPr bwMode="auto">
          <a:xfrm>
            <a:off x="357158" y="1571612"/>
            <a:ext cx="6572296" cy="235745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 l="-581" t="4138" r="-339" b="34253"/>
          <a:stretch>
            <a:fillRect/>
          </a:stretch>
        </p:blipFill>
        <p:spPr bwMode="auto">
          <a:xfrm>
            <a:off x="2428860" y="4143380"/>
            <a:ext cx="6429420" cy="214314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 descr="C:\Users\Лена\Desktop\Z6W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3702855"/>
            <a:ext cx="2524116" cy="3155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</a:rPr>
              <a:t>Подарунок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</a:rPr>
              <a:t>Хрущова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Подарунок Хрущова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14422"/>
            <a:ext cx="9144021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«Книга, яку 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варто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читати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саме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тепер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!»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1" name="Picture 3" descr="D:\Конкурс окупація криму\Урок на конкурс. Крим\dsc_41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86808" cy="508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282" y="2786058"/>
            <a:ext cx="192882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Comic Sans MS" pitchFamily="66" charset="0"/>
              </a:rPr>
              <a:t>Чесноти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9124" y="1071546"/>
            <a:ext cx="3714776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</a:rPr>
              <a:t>Син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</a:rPr>
              <a:t>Криму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  <a:endParaRPr lang="ru-RU" sz="4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57422" y="2786058"/>
            <a:ext cx="214314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Comic Sans MS" pitchFamily="66" charset="0"/>
              </a:rPr>
              <a:t>Переконання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2786058"/>
            <a:ext cx="214314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Comic Sans MS" pitchFamily="66" charset="0"/>
              </a:rPr>
              <a:t>Громадянська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позиція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29454" y="2786058"/>
            <a:ext cx="200026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Comic Sans MS" pitchFamily="66" charset="0"/>
              </a:rPr>
              <a:t>Заслуги</a:t>
            </a:r>
            <a:endParaRPr lang="ru-RU" sz="2400" b="1" dirty="0">
              <a:latin typeface="Comic Sans MS" pitchFamily="66" charset="0"/>
            </a:endParaRPr>
          </a:p>
        </p:txBody>
      </p:sp>
      <p:cxnSp>
        <p:nvCxnSpPr>
          <p:cNvPr id="14" name="Прямая со стрелкой 13"/>
          <p:cNvCxnSpPr>
            <a:stCxn id="9" idx="2"/>
            <a:endCxn id="12" idx="0"/>
          </p:cNvCxnSpPr>
          <p:nvPr/>
        </p:nvCxnSpPr>
        <p:spPr>
          <a:xfrm rot="16200000" flipH="1">
            <a:off x="6750859" y="1607331"/>
            <a:ext cx="714380" cy="1643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2"/>
            <a:endCxn id="11" idx="0"/>
          </p:cNvCxnSpPr>
          <p:nvPr/>
        </p:nvCxnSpPr>
        <p:spPr>
          <a:xfrm rot="5400000">
            <a:off x="5643570" y="2143116"/>
            <a:ext cx="714380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2"/>
            <a:endCxn id="10" idx="0"/>
          </p:cNvCxnSpPr>
          <p:nvPr/>
        </p:nvCxnSpPr>
        <p:spPr>
          <a:xfrm rot="5400000">
            <a:off x="4500562" y="1000108"/>
            <a:ext cx="714380" cy="28575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2"/>
            <a:endCxn id="8" idx="0"/>
          </p:cNvCxnSpPr>
          <p:nvPr/>
        </p:nvCxnSpPr>
        <p:spPr>
          <a:xfrm rot="5400000">
            <a:off x="3375414" y="-125040"/>
            <a:ext cx="714380" cy="51078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Лена\Desktop\jamil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524232" cy="234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3643314"/>
            <a:ext cx="1785950" cy="2214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6314" y="3714752"/>
            <a:ext cx="1785950" cy="2214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72330" y="3714752"/>
            <a:ext cx="1785950" cy="2214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00298" y="3714752"/>
            <a:ext cx="1785950" cy="2214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57224" y="4357694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00958" y="4357694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00694" y="4286256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14678" y="4286256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31" name="Прямая со стрелкой 30"/>
          <p:cNvCxnSpPr>
            <a:stCxn id="8" idx="2"/>
            <a:endCxn id="21" idx="0"/>
          </p:cNvCxnSpPr>
          <p:nvPr/>
        </p:nvCxnSpPr>
        <p:spPr>
          <a:xfrm rot="5400000">
            <a:off x="1035819" y="350043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4" idx="0"/>
          </p:cNvCxnSpPr>
          <p:nvPr/>
        </p:nvCxnSpPr>
        <p:spPr>
          <a:xfrm rot="5400000">
            <a:off x="3214679" y="3536157"/>
            <a:ext cx="35718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1" idx="2"/>
            <a:endCxn id="22" idx="0"/>
          </p:cNvCxnSpPr>
          <p:nvPr/>
        </p:nvCxnSpPr>
        <p:spPr>
          <a:xfrm rot="5400000">
            <a:off x="5518554" y="3518298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2" idx="2"/>
            <a:endCxn id="23" idx="0"/>
          </p:cNvCxnSpPr>
          <p:nvPr/>
        </p:nvCxnSpPr>
        <p:spPr>
          <a:xfrm rot="16200000" flipH="1">
            <a:off x="7768850" y="3518297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4143372" y="357166"/>
            <a:ext cx="420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Створити ментальну карту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28596" y="1142984"/>
            <a:ext cx="8358246" cy="550072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29684" cy="5619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“Розтопити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“Заморожений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конфлікт”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C:\Users\Лена\Desktop\kullan-at-plastik-masa-ortusu-ortu-fusya-fuya-kikajoy-1235-28-B.jpg"/>
          <p:cNvPicPr/>
          <p:nvPr/>
        </p:nvPicPr>
        <p:blipFill>
          <a:blip r:embed="rId2" cstate="print"/>
          <a:srcRect t="21818" b="10745"/>
          <a:stretch>
            <a:fillRect/>
          </a:stretch>
        </p:blipFill>
        <p:spPr bwMode="auto">
          <a:xfrm>
            <a:off x="642910" y="1785926"/>
            <a:ext cx="2321771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Лена\Desktop\sari-plastik-masa-ortusu-137x183-cm-1053-228x228-0.jpg"/>
          <p:cNvPicPr/>
          <p:nvPr/>
        </p:nvPicPr>
        <p:blipFill>
          <a:blip r:embed="rId3"/>
          <a:srcRect l="-9880" t="16467" b="4493"/>
          <a:stretch>
            <a:fillRect/>
          </a:stretch>
        </p:blipFill>
        <p:spPr bwMode="auto">
          <a:xfrm>
            <a:off x="6429388" y="1857364"/>
            <a:ext cx="238347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Лена\Desktop\kullan-at-parti-ve-kutlama-masa-ortusu-duz-renk-mavi-137x274cm-32845-13-B.jpg"/>
          <p:cNvPicPr/>
          <p:nvPr/>
        </p:nvPicPr>
        <p:blipFill>
          <a:blip r:embed="rId4" cstate="print"/>
          <a:srcRect l="-9091" t="26194" r="-9091" b="8855"/>
          <a:stretch>
            <a:fillRect/>
          </a:stretch>
        </p:blipFill>
        <p:spPr bwMode="auto">
          <a:xfrm>
            <a:off x="3214678" y="4929198"/>
            <a:ext cx="314327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Выгнутая вверх стрелка 10"/>
          <p:cNvSpPr/>
          <p:nvPr/>
        </p:nvSpPr>
        <p:spPr>
          <a:xfrm>
            <a:off x="3214678" y="1214422"/>
            <a:ext cx="3071834" cy="7143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7321417">
            <a:off x="5653567" y="4349098"/>
            <a:ext cx="3071834" cy="7143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4101654">
            <a:off x="708673" y="4463680"/>
            <a:ext cx="3071834" cy="7143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C:\Users\Лена\Desktop\hqdefault.jpg"/>
          <p:cNvPicPr>
            <a:picLocks noChangeAspect="1" noChangeArrowheads="1"/>
          </p:cNvPicPr>
          <p:nvPr/>
        </p:nvPicPr>
        <p:blipFill>
          <a:blip r:embed="rId5"/>
          <a:srcRect l="23438" t="16667" r="10937" b="12499"/>
          <a:stretch>
            <a:fillRect/>
          </a:stretch>
        </p:blipFill>
        <p:spPr bwMode="auto">
          <a:xfrm>
            <a:off x="2643174" y="1714488"/>
            <a:ext cx="4324101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57158" y="6000768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Кафе знань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143512"/>
            <a:ext cx="6615130" cy="1500214"/>
          </a:xfrm>
        </p:spPr>
        <p:txBody>
          <a:bodyPr>
            <a:normAutofit fontScale="90000"/>
          </a:bodyPr>
          <a:lstStyle/>
          <a:p>
            <a:r>
              <a:rPr lang="uk-UA" sz="2000" b="1" i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“Нема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від молодості насолоди,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Не дозволили тут жити.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Нема від молодості насолоди,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За вітчизною сумую…”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			</a:t>
            </a:r>
            <a:r>
              <a:rPr lang="uk-UA" sz="1600" b="1" i="1" dirty="0" smtClean="0">
                <a:latin typeface="Comic Sans MS" pitchFamily="66" charset="0"/>
              </a:rPr>
              <a:t>(Переклад пісні «1944» О.Кириченка)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4" name="Jamala-_1944_-Джамала-Eurovision-Winning-Performance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636005" cy="4857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858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</a:rPr>
              <a:t>Крим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– </a:t>
            </a: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</a:rPr>
              <a:t>це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</a:rPr>
              <a:t>Україна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!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              </a:t>
            </a: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</a:rPr>
              <a:t>Україна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– </a:t>
            </a: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</a:rPr>
              <a:t>це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ми! »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9026" t="5132" r="5463" b="3404"/>
          <a:stretch>
            <a:fillRect/>
          </a:stretch>
        </p:blipFill>
        <p:spPr bwMode="auto">
          <a:xfrm>
            <a:off x="1500166" y="1857364"/>
            <a:ext cx="5743615" cy="4786346"/>
          </a:xfrm>
          <a:prstGeom prst="hear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113</TotalTime>
  <Words>56</Words>
  <Application>Microsoft Office PowerPoint</Application>
  <PresentationFormat>Экран (4:3)</PresentationFormat>
  <Paragraphs>17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Начальная</vt:lpstr>
      <vt:lpstr>“Скажи мені, чий Крим?...”</vt:lpstr>
      <vt:lpstr>«Подарунок Хрущова»</vt:lpstr>
      <vt:lpstr>«Книга, яку варто читати саме тепер!»</vt:lpstr>
      <vt:lpstr>Слайд 4</vt:lpstr>
      <vt:lpstr>“Розтопити “Заморожений конфлікт”</vt:lpstr>
      <vt:lpstr>“Нема від молодості насолоди, Не дозволили тут жити. Нема від молодості насолоди, За вітчизною сумую…”    (Переклад пісні «1944» О.Кириченка)</vt:lpstr>
      <vt:lpstr>«Крим – це Україна!                Україна – це ми! 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Скажи мені, чий Крим?...</dc:title>
  <dc:creator>Лена</dc:creator>
  <cp:lastModifiedBy>Лена</cp:lastModifiedBy>
  <cp:revision>13</cp:revision>
  <dcterms:created xsi:type="dcterms:W3CDTF">2019-12-25T16:07:41Z</dcterms:created>
  <dcterms:modified xsi:type="dcterms:W3CDTF">2019-12-25T19:48:31Z</dcterms:modified>
</cp:coreProperties>
</file>